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9C7FC-6053-4958-ACF4-C4F47AF9BDB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B46BC-D33E-4668-B4E9-FC3CBF3F2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188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41262-D881-4B7B-933D-321F95094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FAD83-4D09-494C-8F47-5464379DD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2E7D1-A132-4BFC-8155-65A86F105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17C92-1F3F-4B0D-BD2B-B1D3A4B8A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A8923-008E-4432-9A40-DCC17405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2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F58D-2CD1-4FD1-9059-EFF0B737F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0AD34-524F-42A9-8F20-BBF8B74FD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1FE13-7161-463E-9843-8C248A79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72F1B-C413-48A3-9C21-E0C78B5E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79111-F9F0-44B1-AA20-74E234E7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76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ABD155-FC61-482E-A304-A4A7D9014F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94F77-A0DE-417D-BF07-3DD769A6D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067BB-0377-4D05-BE26-44A2E0FA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B07B6-8348-4A40-A6B7-A41A2A4D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C2CB1-3907-4F8B-8918-347CBCFC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80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60294-FE72-4B2A-9559-F7D51C7F3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CD99E-C91B-4122-89CE-82F4D82FC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1755A-6D09-43AB-9F86-839D88A38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19285-5A8C-40EB-A457-28C49801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338BD-3BCD-4652-9463-77B473734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699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829E2-AFAC-4D0D-88EA-91C336EAB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1EEC0-7F2E-440C-9654-24C0FA9DE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1D36E-F0B9-4C21-8082-3BDA80B90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E8AA4-B3BA-48A0-8273-26881D3B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F7E2E-CB94-4AA9-9C88-AD9D64F2C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99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C4FE4-F63D-4675-BD0F-5A30DA633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229C5-EB6D-4191-9355-97476B136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349BB-3468-4AB1-BBE2-11F845EB6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6B835-1612-446B-AC17-92C03BE3D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16F19-57A3-470A-BD44-BCC0B7547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E2FF5-1104-4BE1-BA31-AAA0E32D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18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78A5-8B89-4898-858C-42C2A57A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4C024-E625-4E24-B9B3-3FCD1A42E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3AF8E-6131-45EC-8FEB-5AEE7CDA3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7C7275-461D-4886-9497-5EEAEA4CD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F4E56-3857-41B6-986C-7A4CF6A907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37D51-E106-43BC-84EE-A6589C41E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468614-C832-4E05-9024-7D7943B56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6719F2-E970-4CAB-94DB-9BBE7096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3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47E10-8CC2-4700-9643-AD91F96A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9A6BB6-FC46-4E05-ADF8-C377A9AD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42794-6737-46A1-BE4C-52F6098D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72054-BC49-4AB4-B7DE-153749AD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11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287F2A-5420-40BF-B265-385120CF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8F256A-F131-4773-96D6-1CE46326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4D103-AF68-450A-AD94-F63B7F19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1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EFD1E-6078-4795-B7E7-3BC20D01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2B281-E745-4A41-8656-0FBD14613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2D4CB-EF14-4438-B8A9-127930EF3E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59306-D25A-42A1-83FD-ADF04219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B9863-142A-48A3-8E00-5187000F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BE88A-AAC0-4651-9DF8-8BF7F974B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57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D2077-A911-47D9-B186-64CB77DF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C316DF-BAF3-43B3-A4AB-F8C08FC30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9DA3F-3E38-4E1B-8B74-2F273DCBB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22BB4-2CAF-454D-9172-D61827F9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43B1E-04E9-4D0A-98CF-7C2CEB798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80907E-975F-4D66-BEA6-99DACA6F9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51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2539ED-23E1-4332-851C-857CE4F7E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D65A2-AB1F-41BA-BABC-054A7177E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35575-5869-4C0E-9329-03E9B3B45E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90BB-F335-4425-82A8-DAA0E44D52FC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E5784-CA60-44D4-B4F5-A155D8936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62390-844E-4E82-995C-DCE2E4C54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E4A37-AE59-4AF8-A658-3D9072C90E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0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15137D2-2E58-484F-8427-3459DAC59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031" y="1341913"/>
            <a:ext cx="5041136" cy="5247424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Nov 2024 - Nov 2025 Membership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266 active members </a:t>
            </a:r>
          </a:p>
          <a:p>
            <a:pPr marL="342900" indent="-342900" algn="l">
              <a:buFontTx/>
              <a:buChar char="-"/>
            </a:pPr>
            <a:r>
              <a:rPr lang="en-GB" dirty="0"/>
              <a:t>227 England</a:t>
            </a:r>
          </a:p>
          <a:p>
            <a:pPr marL="342900" indent="-342900" algn="l">
              <a:buFontTx/>
              <a:buChar char="-"/>
            </a:pPr>
            <a:r>
              <a:rPr lang="en-GB" dirty="0"/>
              <a:t>13 Wales</a:t>
            </a:r>
          </a:p>
          <a:p>
            <a:pPr marL="342900" indent="-342900" algn="l">
              <a:buFontTx/>
              <a:buChar char="-"/>
            </a:pPr>
            <a:r>
              <a:rPr lang="en-GB" dirty="0"/>
              <a:t>12 Scotland</a:t>
            </a:r>
          </a:p>
          <a:p>
            <a:pPr marL="342900" indent="-342900" algn="l">
              <a:buFontTx/>
              <a:buChar char="-"/>
            </a:pPr>
            <a:r>
              <a:rPr lang="en-GB" dirty="0"/>
              <a:t>6 Northern Ireland</a:t>
            </a:r>
          </a:p>
          <a:p>
            <a:pPr algn="l"/>
            <a:r>
              <a:rPr lang="en-GB" dirty="0"/>
              <a:t> -   8 Rest of the World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/>
              <a:t>2</a:t>
            </a:r>
            <a:r>
              <a:rPr lang="en-GB" dirty="0"/>
              <a:t>2</a:t>
            </a:r>
            <a:r>
              <a:rPr lang="en-GB"/>
              <a:t> </a:t>
            </a:r>
            <a:r>
              <a:rPr lang="en-GB" dirty="0"/>
              <a:t>new members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4 Institutional, 3 Student, 15 Full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F06C0A-3134-499E-881C-98A0663F0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4" y="97203"/>
            <a:ext cx="4615072" cy="11583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B17E17-AFD0-4B8C-8AB4-5810402D0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8835" y="0"/>
            <a:ext cx="43879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3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Booth</dc:creator>
  <cp:lastModifiedBy>MONTGOMERY, Elizabeth</cp:lastModifiedBy>
  <cp:revision>30</cp:revision>
  <dcterms:created xsi:type="dcterms:W3CDTF">2019-11-04T08:23:24Z</dcterms:created>
  <dcterms:modified xsi:type="dcterms:W3CDTF">2025-11-11T13:16:36Z</dcterms:modified>
</cp:coreProperties>
</file>